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7" r:id="rId6"/>
    <p:sldId id="258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740" y="-9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2013-03-24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2013-03-24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2013-03-24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2013-03-24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2013-03-24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2013-03-24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2013-03-24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2013-03-24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2013-03-24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2013-03-24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2013-03-24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E931-4D69-4C8E-910C-5879E1F5D5D8}" type="datetimeFigureOut">
              <a:rPr lang="pl-PL" smtClean="0"/>
              <a:pPr/>
              <a:t>2013-03-24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Odczytywanie numeru seryjnego systemu operacyjnego komputera.</a:t>
            </a:r>
            <a:br>
              <a:rPr lang="pl-PL" b="1" dirty="0" smtClean="0"/>
            </a:br>
            <a:r>
              <a:rPr lang="pl-PL" sz="3100" b="1" dirty="0" smtClean="0"/>
              <a:t>(z ang. </a:t>
            </a:r>
            <a:r>
              <a:rPr lang="pl-PL" sz="3100" b="1" dirty="0" err="1" smtClean="0"/>
              <a:t>Operating</a:t>
            </a:r>
            <a:r>
              <a:rPr lang="pl-PL" sz="3100" b="1" dirty="0" smtClean="0"/>
              <a:t> System </a:t>
            </a:r>
            <a:r>
              <a:rPr lang="pl-PL" sz="3100" b="1" dirty="0" err="1" smtClean="0"/>
              <a:t>Number</a:t>
            </a:r>
            <a:r>
              <a:rPr lang="pl-PL" sz="3100" b="1" dirty="0" smtClean="0"/>
              <a:t>), nazywanego też ID komputera (nie mylić z IP)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06088" y="1443841"/>
            <a:ext cx="676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Numery seryjne systemów operacyjnych Windows (OSN – </a:t>
            </a:r>
            <a:r>
              <a:rPr lang="pl-PL" b="1" dirty="0" err="1" smtClean="0"/>
              <a:t>Product</a:t>
            </a:r>
            <a:r>
              <a:rPr lang="pl-PL" b="1" dirty="0" smtClean="0"/>
              <a:t> ID) można odczytać na kilka sposobów. W dalszych slajdach podajemy ujednolicony sposób odczytywania w czterech systemach operacyjnych, obecnie najczęściej stosowanych:</a:t>
            </a:r>
          </a:p>
          <a:p>
            <a:pPr marL="342900" indent="-342900">
              <a:buFont typeface="+mj-lt"/>
              <a:buAutoNum type="arabicParenR"/>
            </a:pPr>
            <a:r>
              <a:rPr lang="pl-PL" b="1" dirty="0" smtClean="0"/>
              <a:t>Windows XP,</a:t>
            </a:r>
          </a:p>
          <a:p>
            <a:pPr marL="342900" indent="-342900">
              <a:buFont typeface="+mj-lt"/>
              <a:buAutoNum type="arabicParenR"/>
            </a:pPr>
            <a:r>
              <a:rPr lang="pl-PL" b="1" dirty="0" smtClean="0"/>
              <a:t>Windows Vista,</a:t>
            </a:r>
          </a:p>
          <a:p>
            <a:pPr marL="342900" indent="-342900">
              <a:buFont typeface="+mj-lt"/>
              <a:buAutoNum type="arabicParenR"/>
            </a:pPr>
            <a:r>
              <a:rPr lang="pl-PL" b="1" dirty="0" smtClean="0"/>
              <a:t>Windows 7,</a:t>
            </a:r>
          </a:p>
          <a:p>
            <a:pPr marL="342900" indent="-342900">
              <a:buFont typeface="+mj-lt"/>
              <a:buAutoNum type="arabicParenR"/>
            </a:pPr>
            <a:r>
              <a:rPr lang="pl-PL" b="1" dirty="0" smtClean="0"/>
              <a:t>Windows 8.</a:t>
            </a:r>
          </a:p>
          <a:p>
            <a:pPr algn="ctr"/>
            <a:r>
              <a:rPr lang="pl-PL" b="1" dirty="0" smtClean="0"/>
              <a:t>Sposoby odczytywania w tych systemach są prawie identyczne. Sprowadzają się do kliknięcia prawym przyciskiem myszy ikony „Komputer” (w Windows XP – „Mój komputer”). Po wyświetleniu się menu pomocniczego i wybraniu opcji „Właściwości”, wyświetla się okno systemowe zawierające numer seryjny systemu operacyjnego danego komputera.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ez tytuł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670" y="1390284"/>
            <a:ext cx="7202658" cy="4220308"/>
          </a:xfrm>
          <a:prstGeom prst="rect">
            <a:avLst/>
          </a:prstGeom>
        </p:spPr>
      </p:pic>
      <p:pic>
        <p:nvPicPr>
          <p:cNvPr id="3" name="Obraz 2" descr="qq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05466"/>
            <a:ext cx="3896751" cy="413590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41756" y="107340"/>
            <a:ext cx="846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Odczytywanie numeru seryjnego systemu operacyjnego </a:t>
            </a:r>
            <a:r>
              <a:rPr lang="pl-PL" b="1" u="sng" dirty="0" smtClean="0">
                <a:solidFill>
                  <a:srgbClr val="FF0000"/>
                </a:solidFill>
              </a:rPr>
              <a:t>(ID komputera Windows </a:t>
            </a:r>
            <a:r>
              <a:rPr lang="pl-PL" b="1" u="sng" dirty="0" smtClean="0">
                <a:solidFill>
                  <a:srgbClr val="FF0000"/>
                </a:solidFill>
              </a:rPr>
              <a:t>XP)</a:t>
            </a:r>
            <a:endParaRPr lang="pl-PL" b="1" u="sng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771800" y="548680"/>
            <a:ext cx="57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1. Najpierw należy umieścić (lub znaleźć) na pulpicie ikonę </a:t>
            </a:r>
            <a:r>
              <a:rPr lang="pl-PL" sz="1400" b="1" dirty="0" smtClean="0"/>
              <a:t>„Mój komputer</a:t>
            </a:r>
            <a:r>
              <a:rPr lang="pl-PL" sz="1400" b="1" dirty="0" smtClean="0"/>
              <a:t>” </a:t>
            </a:r>
            <a:endParaRPr lang="pl-PL" sz="1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771800" y="980728"/>
            <a:ext cx="5760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2. Prawym przyciskiem klikamy </a:t>
            </a:r>
            <a:r>
              <a:rPr lang="pl-PL" sz="1400" b="1" dirty="0" smtClean="0"/>
              <a:t>„Mój komputer</a:t>
            </a:r>
            <a:r>
              <a:rPr lang="pl-PL" sz="1400" b="1" dirty="0" smtClean="0"/>
              <a:t>” </a:t>
            </a:r>
            <a:endParaRPr lang="pl-PL" sz="1400" b="1" dirty="0"/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1043608" y="4104504"/>
            <a:ext cx="1368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411760" y="1142728"/>
            <a:ext cx="0" cy="29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>
            <a:endCxn id="6" idx="1"/>
          </p:cNvCxnSpPr>
          <p:nvPr/>
        </p:nvCxnSpPr>
        <p:spPr>
          <a:xfrm>
            <a:off x="2411760" y="1124744"/>
            <a:ext cx="360040" cy="98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771800" y="1412776"/>
            <a:ext cx="576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3. Wyświetla się tzw. menu kontekstowe (pomocnicze)</a:t>
            </a:r>
          </a:p>
          <a:p>
            <a:endParaRPr lang="pl-PL" sz="1400" dirty="0"/>
          </a:p>
        </p:txBody>
      </p:sp>
      <p:cxnSp>
        <p:nvCxnSpPr>
          <p:cNvPr id="12" name="Łącznik prosty ze strzałką 11"/>
          <p:cNvCxnSpPr>
            <a:stCxn id="11" idx="1"/>
          </p:cNvCxnSpPr>
          <p:nvPr/>
        </p:nvCxnSpPr>
        <p:spPr>
          <a:xfrm flipH="1">
            <a:off x="1835696" y="1574776"/>
            <a:ext cx="936104" cy="7741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771800" y="1844824"/>
            <a:ext cx="576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4. Klikamy </a:t>
            </a:r>
            <a:r>
              <a:rPr lang="pl-PL" sz="1400" b="1" dirty="0" smtClean="0"/>
              <a:t>opcję </a:t>
            </a:r>
            <a:r>
              <a:rPr lang="pl-PL" sz="1400" b="1" dirty="0" smtClean="0"/>
              <a:t>„Właściwości”. Wyświetla się poniższe okno, zawierające numer seryjny systemu operacyjnego naszego komputera</a:t>
            </a:r>
            <a:endParaRPr lang="pl-PL" sz="1400" b="1" dirty="0"/>
          </a:p>
        </p:txBody>
      </p:sp>
      <p:cxnSp>
        <p:nvCxnSpPr>
          <p:cNvPr id="15" name="Łącznik prosty ze strzałką 14"/>
          <p:cNvCxnSpPr>
            <a:stCxn id="14" idx="1"/>
          </p:cNvCxnSpPr>
          <p:nvPr/>
        </p:nvCxnSpPr>
        <p:spPr>
          <a:xfrm flipH="1">
            <a:off x="1547664" y="2114824"/>
            <a:ext cx="1224136" cy="1746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6732240" y="2060848"/>
            <a:ext cx="288032" cy="11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804248" y="4627992"/>
            <a:ext cx="1368000" cy="180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5868144" y="5786100"/>
            <a:ext cx="259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5. Ten numer wraz z myślnikami podajemy zamawiając programy</a:t>
            </a:r>
            <a:endParaRPr lang="pl-PL" sz="1400" b="1" dirty="0"/>
          </a:p>
        </p:txBody>
      </p:sp>
      <p:cxnSp>
        <p:nvCxnSpPr>
          <p:cNvPr id="20" name="Łącznik prosty ze strzałką 19"/>
          <p:cNvCxnSpPr/>
          <p:nvPr/>
        </p:nvCxnSpPr>
        <p:spPr>
          <a:xfrm flipV="1">
            <a:off x="7164144" y="4807440"/>
            <a:ext cx="288176" cy="97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SN1.jpg"/>
          <p:cNvPicPr>
            <a:picLocks noChangeAspect="1"/>
          </p:cNvPicPr>
          <p:nvPr/>
        </p:nvPicPr>
        <p:blipFill>
          <a:blip r:embed="rId2" cstate="print"/>
          <a:srcRect r="77562"/>
          <a:stretch>
            <a:fillRect/>
          </a:stretch>
        </p:blipFill>
        <p:spPr>
          <a:xfrm>
            <a:off x="0" y="571500"/>
            <a:ext cx="2051720" cy="5715000"/>
          </a:xfrm>
          <a:prstGeom prst="rect">
            <a:avLst/>
          </a:prstGeom>
        </p:spPr>
      </p:pic>
      <p:pic>
        <p:nvPicPr>
          <p:cNvPr id="3" name="Obraz 2" descr="OS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1" y="2484254"/>
            <a:ext cx="4536504" cy="411309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41756" y="107340"/>
            <a:ext cx="846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Odczytywanie numeru seryjnego systemu operacyjnego </a:t>
            </a:r>
            <a:r>
              <a:rPr lang="pl-PL" b="1" u="sng" dirty="0" smtClean="0">
                <a:solidFill>
                  <a:srgbClr val="FF0000"/>
                </a:solidFill>
              </a:rPr>
              <a:t>(ID komputera Windows Vista)</a:t>
            </a:r>
            <a:endParaRPr lang="pl-PL" b="1" u="sng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771800" y="548680"/>
            <a:ext cx="5436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1. Najpierw należy umieścić (lub znaleźć) na pulpicie ikonę „Komputer” </a:t>
            </a:r>
            <a:endParaRPr lang="pl-PL" sz="1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771800" y="980728"/>
            <a:ext cx="5436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2. Prawym przyciskiem klikamy „Komputer” </a:t>
            </a:r>
            <a:endParaRPr lang="pl-PL" sz="1400" b="1" dirty="0"/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539552" y="4941168"/>
            <a:ext cx="1872000" cy="306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2411760" y="1142728"/>
            <a:ext cx="0" cy="37984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771800" y="1412776"/>
            <a:ext cx="5436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3. Wyświetla się tzw. menu kontekstowe (pomocnicze)</a:t>
            </a:r>
          </a:p>
          <a:p>
            <a:endParaRPr lang="pl-PL" sz="1400" dirty="0"/>
          </a:p>
        </p:txBody>
      </p:sp>
      <p:cxnSp>
        <p:nvCxnSpPr>
          <p:cNvPr id="11" name="Łącznik prosty ze strzałką 10"/>
          <p:cNvCxnSpPr>
            <a:stCxn id="10" idx="1"/>
          </p:cNvCxnSpPr>
          <p:nvPr/>
        </p:nvCxnSpPr>
        <p:spPr>
          <a:xfrm flipH="1">
            <a:off x="1403648" y="1574776"/>
            <a:ext cx="1368152" cy="2142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771800" y="1844824"/>
            <a:ext cx="5436000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4. Klikamy </a:t>
            </a:r>
            <a:r>
              <a:rPr lang="pl-PL" sz="1400" b="1" dirty="0" smtClean="0"/>
              <a:t>opcję </a:t>
            </a:r>
            <a:r>
              <a:rPr lang="pl-PL" sz="1400" b="1" dirty="0" smtClean="0"/>
              <a:t>„Właściwości”. Wyświetla się poniższe okno, zawierające numer seryjny systemu operacyjnego naszego komputera</a:t>
            </a:r>
            <a:endParaRPr lang="pl-PL" sz="1400" b="1" dirty="0"/>
          </a:p>
        </p:txBody>
      </p:sp>
      <p:cxnSp>
        <p:nvCxnSpPr>
          <p:cNvPr id="13" name="Łącznik prosty ze strzałką 12"/>
          <p:cNvCxnSpPr>
            <a:stCxn id="12" idx="1"/>
          </p:cNvCxnSpPr>
          <p:nvPr/>
        </p:nvCxnSpPr>
        <p:spPr>
          <a:xfrm flipH="1">
            <a:off x="1115616" y="2114824"/>
            <a:ext cx="1656184" cy="28983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>
            <a:off x="5652120" y="2420888"/>
            <a:ext cx="504056" cy="3600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5367494" y="6026510"/>
            <a:ext cx="792000" cy="180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6372200" y="5301208"/>
            <a:ext cx="259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5. Ten numer wraz z myślnikami podajemy zamawiając programy</a:t>
            </a:r>
            <a:endParaRPr lang="pl-PL" sz="1400" b="1" dirty="0"/>
          </a:p>
        </p:txBody>
      </p:sp>
      <p:cxnSp>
        <p:nvCxnSpPr>
          <p:cNvPr id="19" name="Łącznik prosty ze strzałką 18"/>
          <p:cNvCxnSpPr>
            <a:stCxn id="18" idx="1"/>
          </p:cNvCxnSpPr>
          <p:nvPr/>
        </p:nvCxnSpPr>
        <p:spPr>
          <a:xfrm flipH="1">
            <a:off x="5939856" y="5562818"/>
            <a:ext cx="432344" cy="4584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>
            <a:endCxn id="6" idx="1"/>
          </p:cNvCxnSpPr>
          <p:nvPr/>
        </p:nvCxnSpPr>
        <p:spPr>
          <a:xfrm>
            <a:off x="2411760" y="1124744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SNumb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04056"/>
            <a:ext cx="3502693" cy="4869160"/>
          </a:xfrm>
          <a:prstGeom prst="rect">
            <a:avLst/>
          </a:prstGeom>
        </p:spPr>
      </p:pic>
      <p:pic>
        <p:nvPicPr>
          <p:cNvPr id="3" name="Obraz 2" descr="OSNumb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0325" y="1800200"/>
            <a:ext cx="5134163" cy="479715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3697" y="5715253"/>
            <a:ext cx="972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1. Klikamy przycisk</a:t>
            </a:r>
          </a:p>
          <a:p>
            <a:pPr algn="ctr"/>
            <a:r>
              <a:rPr lang="pl-PL" sz="1400" b="1" dirty="0" smtClean="0"/>
              <a:t>„Start”</a:t>
            </a:r>
            <a:endParaRPr lang="pl-PL" sz="1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47305" y="5643245"/>
            <a:ext cx="1188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2. Prawym przyciskiem klikamy „Komputer” </a:t>
            </a:r>
            <a:endParaRPr lang="pl-PL" sz="1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067944" y="620688"/>
            <a:ext cx="28803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4. Klikamy </a:t>
            </a:r>
            <a:r>
              <a:rPr lang="pl-PL" sz="1400" b="1" dirty="0" smtClean="0"/>
              <a:t>op</a:t>
            </a:r>
            <a:r>
              <a:rPr lang="pl-PL" sz="1400" b="1" dirty="0" smtClean="0"/>
              <a:t>cję </a:t>
            </a:r>
            <a:r>
              <a:rPr lang="pl-PL" sz="1400" b="1" dirty="0" smtClean="0"/>
              <a:t>„Właściwości”. Wyświetla się poniższe okno, zawierające numer seryjny systemu operacyjnego naszego komputera</a:t>
            </a:r>
            <a:endParaRPr lang="pl-PL" sz="14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390295" y="5643245"/>
            <a:ext cx="1224136" cy="93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3. Wyświetla się tzw. menu kontekstowe (pomocnicze)</a:t>
            </a:r>
          </a:p>
          <a:p>
            <a:endParaRPr lang="pl-PL" sz="1400" dirty="0"/>
          </a:p>
        </p:txBody>
      </p:sp>
      <p:cxnSp>
        <p:nvCxnSpPr>
          <p:cNvPr id="9" name="Łącznik prosty ze strzałką 8"/>
          <p:cNvCxnSpPr>
            <a:stCxn id="4" idx="0"/>
          </p:cNvCxnSpPr>
          <p:nvPr/>
        </p:nvCxnSpPr>
        <p:spPr>
          <a:xfrm flipH="1" flipV="1">
            <a:off x="251520" y="5301208"/>
            <a:ext cx="338177" cy="4140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1741826" y="1988840"/>
            <a:ext cx="21862" cy="36544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 flipV="1">
            <a:off x="2627784" y="2996952"/>
            <a:ext cx="144016" cy="26642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2699792" y="1106742"/>
            <a:ext cx="1346290" cy="18902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5702266" y="1556792"/>
            <a:ext cx="525918" cy="46085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5796136" y="6209031"/>
            <a:ext cx="828000" cy="14401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6804248" y="5301208"/>
            <a:ext cx="1800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5. Ten numer wraz z myślnikami podajemy zamawiając programy</a:t>
            </a:r>
            <a:endParaRPr lang="pl-PL" sz="1400" b="1" dirty="0"/>
          </a:p>
        </p:txBody>
      </p:sp>
      <p:cxnSp>
        <p:nvCxnSpPr>
          <p:cNvPr id="23" name="Łącznik prosty ze strzałką 22"/>
          <p:cNvCxnSpPr>
            <a:stCxn id="21" idx="1"/>
          </p:cNvCxnSpPr>
          <p:nvPr/>
        </p:nvCxnSpPr>
        <p:spPr>
          <a:xfrm flipH="1">
            <a:off x="6516216" y="5670540"/>
            <a:ext cx="288032" cy="4947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504000" y="107340"/>
            <a:ext cx="813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Odczytywanie numeru seryjnego systemu operacyjnego </a:t>
            </a:r>
            <a:r>
              <a:rPr lang="pl-PL" b="1" u="sng" dirty="0" smtClean="0">
                <a:solidFill>
                  <a:srgbClr val="FF0000"/>
                </a:solidFill>
              </a:rPr>
              <a:t>(ID komputera Windows 7)</a:t>
            </a:r>
            <a:endParaRPr lang="pl-PL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SN2.jpg"/>
          <p:cNvPicPr>
            <a:picLocks noChangeAspect="1"/>
          </p:cNvPicPr>
          <p:nvPr/>
        </p:nvPicPr>
        <p:blipFill>
          <a:blip r:embed="rId2" cstate="print"/>
          <a:srcRect r="77562"/>
          <a:stretch>
            <a:fillRect/>
          </a:stretch>
        </p:blipFill>
        <p:spPr>
          <a:xfrm>
            <a:off x="0" y="805780"/>
            <a:ext cx="205172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04000" y="107340"/>
            <a:ext cx="81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Odczytywanie numeru seryjnego systemu operacyjnego </a:t>
            </a:r>
            <a:r>
              <a:rPr lang="pl-PL" b="1" u="sng" dirty="0" smtClean="0">
                <a:solidFill>
                  <a:srgbClr val="FF0000"/>
                </a:solidFill>
              </a:rPr>
              <a:t>(ID komputera Windows 8)</a:t>
            </a:r>
          </a:p>
          <a:p>
            <a:pPr algn="ctr"/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71800" y="548680"/>
            <a:ext cx="5436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1. Najpierw należy umieścić (lub znaleźć) na pulpicie ikonę „Komputer” </a:t>
            </a:r>
            <a:endParaRPr lang="pl-PL" sz="1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771800" y="980728"/>
            <a:ext cx="5436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2. Prawym przyciskiem klikamy „Komputer” </a:t>
            </a:r>
            <a:endParaRPr lang="pl-PL" sz="1400" b="1" dirty="0"/>
          </a:p>
        </p:txBody>
      </p:sp>
      <p:cxnSp>
        <p:nvCxnSpPr>
          <p:cNvPr id="6" name="Łącznik prosty ze strzałką 5"/>
          <p:cNvCxnSpPr>
            <a:stCxn id="5" idx="1"/>
          </p:cNvCxnSpPr>
          <p:nvPr/>
        </p:nvCxnSpPr>
        <p:spPr>
          <a:xfrm flipH="1">
            <a:off x="539552" y="1142728"/>
            <a:ext cx="2232248" cy="306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771800" y="1412776"/>
            <a:ext cx="5436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3. Wyświetla się tzw. menu kontekstowe (pomocnicze)</a:t>
            </a:r>
          </a:p>
          <a:p>
            <a:endParaRPr lang="pl-PL" sz="1400" dirty="0"/>
          </a:p>
        </p:txBody>
      </p:sp>
      <p:cxnSp>
        <p:nvCxnSpPr>
          <p:cNvPr id="11" name="Łącznik prosty ze strzałką 10"/>
          <p:cNvCxnSpPr>
            <a:stCxn id="10" idx="1"/>
          </p:cNvCxnSpPr>
          <p:nvPr/>
        </p:nvCxnSpPr>
        <p:spPr>
          <a:xfrm flipH="1">
            <a:off x="1259632" y="1574776"/>
            <a:ext cx="1512168" cy="1278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2771800" y="1844824"/>
            <a:ext cx="5436000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4. Klikamy </a:t>
            </a:r>
            <a:r>
              <a:rPr lang="pl-PL" sz="1400" b="1" dirty="0" smtClean="0"/>
              <a:t>opcję </a:t>
            </a:r>
            <a:r>
              <a:rPr lang="pl-PL" sz="1400" b="1" dirty="0" smtClean="0"/>
              <a:t>„Właściwości”. Wyświetla się poniższe okno, zawierające numer seryjny systemu operacyjnego naszego komputera</a:t>
            </a:r>
            <a:endParaRPr lang="pl-PL" sz="1400" b="1" dirty="0"/>
          </a:p>
        </p:txBody>
      </p:sp>
      <p:pic>
        <p:nvPicPr>
          <p:cNvPr id="14" name="Obraz 13" descr="OS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564904"/>
            <a:ext cx="5758766" cy="4186623"/>
          </a:xfrm>
          <a:prstGeom prst="rect">
            <a:avLst/>
          </a:prstGeom>
        </p:spPr>
      </p:pic>
      <p:cxnSp>
        <p:nvCxnSpPr>
          <p:cNvPr id="17" name="Łącznik prosty ze strzałką 16"/>
          <p:cNvCxnSpPr>
            <a:stCxn id="13" idx="1"/>
          </p:cNvCxnSpPr>
          <p:nvPr/>
        </p:nvCxnSpPr>
        <p:spPr>
          <a:xfrm flipH="1">
            <a:off x="1475656" y="2114824"/>
            <a:ext cx="1296144" cy="81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5652120" y="2420888"/>
            <a:ext cx="504056" cy="38164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4822324" y="6299893"/>
            <a:ext cx="972000" cy="180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6084464" y="5517232"/>
            <a:ext cx="2664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5. Ten numer wraz z myślnikami podajemy zamawiając programy</a:t>
            </a:r>
            <a:endParaRPr lang="pl-PL" sz="1400" b="1" dirty="0"/>
          </a:p>
        </p:txBody>
      </p:sp>
      <p:cxnSp>
        <p:nvCxnSpPr>
          <p:cNvPr id="25" name="Łącznik prosty ze strzałką 24"/>
          <p:cNvCxnSpPr>
            <a:stCxn id="24" idx="1"/>
          </p:cNvCxnSpPr>
          <p:nvPr/>
        </p:nvCxnSpPr>
        <p:spPr>
          <a:xfrm flipH="1">
            <a:off x="5796432" y="5778842"/>
            <a:ext cx="288032" cy="6024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394</Words>
  <Application>Microsoft Office PowerPoint</Application>
  <PresentationFormat>Pokaz na ekranie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Odczytywanie numeru seryjnego systemu operacyjnego komputera. (z ang. Operating System Number), nazywanego też ID komputera (nie mylić z IP)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KRYSTYN ŁUSZCZUK</dc:creator>
  <cp:lastModifiedBy>KRYSTYN ŁUSZCZUK</cp:lastModifiedBy>
  <cp:revision>12</cp:revision>
  <dcterms:created xsi:type="dcterms:W3CDTF">2013-03-21T05:25:57Z</dcterms:created>
  <dcterms:modified xsi:type="dcterms:W3CDTF">2013-03-24T01:34:23Z</dcterms:modified>
</cp:coreProperties>
</file>